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8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94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664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862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86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742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9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399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6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675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159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33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4B057-7988-4503-8D6D-90BE11E594C6}" type="datetimeFigureOut">
              <a:rPr lang="zh-CN" altLang="en-US" smtClean="0"/>
              <a:t>2022/7/31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7F2BB-CC6A-4123-94EB-4E6983FABC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6055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构建CIE 1931 xyz color spa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91319"/>
            <a:ext cx="12192000" cy="567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7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2022-07-30T19:01:15Z</dcterms:created>
  <dcterms:modified xsi:type="dcterms:W3CDTF">2022-07-30T19:01:32Z</dcterms:modified>
</cp:coreProperties>
</file>

<file path=docProps/thumbnail.jpeg>
</file>